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10709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384546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56987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334225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36738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2008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190371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0907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626268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169415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216364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4687-4C11-4701-BA3E-30A8FA40A765}" type="datetimeFigureOut">
              <a:rPr lang="nl-NL" smtClean="0"/>
              <a:t>30-6-2016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55BA-923D-4D8F-9754-0F734B2B19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96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Edinburgh, Scotland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Made </a:t>
            </a:r>
            <a:r>
              <a:rPr lang="nl-NL" dirty="0" err="1" smtClean="0">
                <a:solidFill>
                  <a:schemeClr val="bg1"/>
                </a:solidFill>
              </a:rPr>
              <a:t>by</a:t>
            </a:r>
            <a:r>
              <a:rPr lang="nl-NL" dirty="0" smtClean="0">
                <a:solidFill>
                  <a:schemeClr val="bg1"/>
                </a:solidFill>
              </a:rPr>
              <a:t>: Iris Haasjes and Britt Heusinkveld.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mg.freeflagicons.com/thumb/two_wavy_flags/scotland/scotland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42" y="-808506"/>
            <a:ext cx="5757958" cy="43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2430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>
                <a:solidFill>
                  <a:schemeClr val="bg1"/>
                </a:solidFill>
              </a:rPr>
              <a:t>Our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stay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We are </a:t>
            </a:r>
            <a:r>
              <a:rPr lang="nl-NL" dirty="0" err="1" smtClean="0">
                <a:solidFill>
                  <a:schemeClr val="bg1"/>
                </a:solidFill>
              </a:rPr>
              <a:t>staying</a:t>
            </a:r>
            <a:r>
              <a:rPr lang="nl-NL" dirty="0" smtClean="0">
                <a:solidFill>
                  <a:schemeClr val="bg1"/>
                </a:solidFill>
              </a:rPr>
              <a:t> in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Aaron Glen </a:t>
            </a:r>
            <a:r>
              <a:rPr lang="nl-NL" dirty="0" err="1" smtClean="0">
                <a:solidFill>
                  <a:schemeClr val="bg1"/>
                </a:solidFill>
              </a:rPr>
              <a:t>Guesthouse</a:t>
            </a:r>
            <a:r>
              <a:rPr lang="nl-NL" dirty="0" smtClean="0">
                <a:solidFill>
                  <a:schemeClr val="bg1"/>
                </a:solidFill>
              </a:rPr>
              <a:t>, in Edinburgh </a:t>
            </a:r>
            <a:r>
              <a:rPr lang="nl-NL" dirty="0" err="1" smtClean="0">
                <a:solidFill>
                  <a:schemeClr val="bg1"/>
                </a:solidFill>
              </a:rPr>
              <a:t>itself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</a:p>
          <a:p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aboutscotland.com/lothian/aaronguestph/aaronh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10" y="3171593"/>
            <a:ext cx="3893769" cy="294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datahc.com/HI41086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07" y="3109913"/>
            <a:ext cx="40957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182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Activity </a:t>
            </a:r>
            <a:r>
              <a:rPr lang="nl-NL" dirty="0" err="1" smtClean="0">
                <a:solidFill>
                  <a:schemeClr val="bg1"/>
                </a:solidFill>
              </a:rPr>
              <a:t>one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On </a:t>
            </a:r>
            <a:r>
              <a:rPr lang="nl-NL" dirty="0" err="1" smtClean="0">
                <a:solidFill>
                  <a:schemeClr val="bg1"/>
                </a:solidFill>
              </a:rPr>
              <a:t>Monday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October</a:t>
            </a:r>
            <a:r>
              <a:rPr lang="nl-NL" dirty="0" smtClean="0">
                <a:solidFill>
                  <a:schemeClr val="bg1"/>
                </a:solidFill>
              </a:rPr>
              <a:t> 24th </a:t>
            </a:r>
            <a:r>
              <a:rPr lang="nl-NL" dirty="0" err="1" smtClean="0">
                <a:solidFill>
                  <a:schemeClr val="bg1"/>
                </a:solidFill>
              </a:rPr>
              <a:t>we’re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going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a concert in Glasgow (Nickelback) right </a:t>
            </a:r>
            <a:r>
              <a:rPr lang="nl-NL" dirty="0" err="1" smtClean="0">
                <a:solidFill>
                  <a:schemeClr val="bg1"/>
                </a:solidFill>
              </a:rPr>
              <a:t>after</a:t>
            </a:r>
            <a:r>
              <a:rPr lang="nl-NL" dirty="0" smtClean="0">
                <a:solidFill>
                  <a:schemeClr val="bg1"/>
                </a:solidFill>
              </a:rPr>
              <a:t> we land in Edinburgh we have a walk </a:t>
            </a:r>
            <a:r>
              <a:rPr lang="nl-NL" dirty="0" err="1" smtClean="0">
                <a:solidFill>
                  <a:schemeClr val="bg1"/>
                </a:solidFill>
              </a:rPr>
              <a:t>around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accommodation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and at 3pm we have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pick</a:t>
            </a:r>
            <a:r>
              <a:rPr lang="nl-NL" dirty="0" smtClean="0">
                <a:solidFill>
                  <a:schemeClr val="bg1"/>
                </a:solidFill>
              </a:rPr>
              <a:t> up </a:t>
            </a:r>
            <a:r>
              <a:rPr lang="nl-NL" dirty="0" err="1" smtClean="0">
                <a:solidFill>
                  <a:schemeClr val="bg1"/>
                </a:solidFill>
              </a:rPr>
              <a:t>our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rental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car</a:t>
            </a:r>
            <a:r>
              <a:rPr lang="nl-NL" dirty="0" smtClean="0">
                <a:solidFill>
                  <a:schemeClr val="bg1"/>
                </a:solidFill>
              </a:rPr>
              <a:t>. </a:t>
            </a:r>
            <a:r>
              <a:rPr lang="nl-NL" dirty="0" smtClean="0">
                <a:solidFill>
                  <a:schemeClr val="bg1"/>
                </a:solidFill>
              </a:rPr>
              <a:t>At half </a:t>
            </a:r>
            <a:r>
              <a:rPr lang="nl-NL" dirty="0" smtClean="0">
                <a:solidFill>
                  <a:schemeClr val="bg1"/>
                </a:solidFill>
              </a:rPr>
              <a:t>past 5 we </a:t>
            </a:r>
            <a:r>
              <a:rPr lang="nl-NL" dirty="0" err="1" smtClean="0">
                <a:solidFill>
                  <a:schemeClr val="bg1"/>
                </a:solidFill>
              </a:rPr>
              <a:t>leave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for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concert, on </a:t>
            </a:r>
            <a:r>
              <a:rPr lang="nl-NL" dirty="0" err="1" smtClean="0">
                <a:solidFill>
                  <a:schemeClr val="bg1"/>
                </a:solidFill>
              </a:rPr>
              <a:t>our</a:t>
            </a:r>
            <a:r>
              <a:rPr lang="nl-NL" dirty="0" smtClean="0">
                <a:solidFill>
                  <a:schemeClr val="bg1"/>
                </a:solidFill>
              </a:rPr>
              <a:t> way </a:t>
            </a:r>
            <a:r>
              <a:rPr lang="nl-NL" dirty="0" err="1" smtClean="0">
                <a:solidFill>
                  <a:schemeClr val="bg1"/>
                </a:solidFill>
              </a:rPr>
              <a:t>we’re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having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dinner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at </a:t>
            </a:r>
            <a:r>
              <a:rPr lang="nl-NL" dirty="0" err="1" smtClean="0">
                <a:solidFill>
                  <a:schemeClr val="bg1"/>
                </a:solidFill>
              </a:rPr>
              <a:t>Darcy’s</a:t>
            </a:r>
            <a:r>
              <a:rPr lang="nl-NL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 descr="https://i.ytimg.com/vi/dpyH2gDhdWA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8" y="4001293"/>
            <a:ext cx="3550371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tison.imgix.net/system/201312/27881/1386862066/original.jpg?w=572&amp;h=3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571" y="4001294"/>
            <a:ext cx="3131131" cy="217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31681" t="23210" r="1703" b="11649"/>
          <a:stretch/>
        </p:blipFill>
        <p:spPr>
          <a:xfrm>
            <a:off x="7931715" y="4001294"/>
            <a:ext cx="4122909" cy="22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658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Activity </a:t>
            </a:r>
            <a:r>
              <a:rPr lang="nl-NL" dirty="0" err="1" smtClean="0">
                <a:solidFill>
                  <a:schemeClr val="bg1"/>
                </a:solidFill>
              </a:rPr>
              <a:t>two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On </a:t>
            </a:r>
            <a:r>
              <a:rPr lang="nl-NL" dirty="0" err="1" smtClean="0">
                <a:solidFill>
                  <a:schemeClr val="bg1"/>
                </a:solidFill>
              </a:rPr>
              <a:t>day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two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we’re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having</a:t>
            </a:r>
            <a:r>
              <a:rPr lang="nl-NL" dirty="0" smtClean="0">
                <a:solidFill>
                  <a:schemeClr val="bg1"/>
                </a:solidFill>
              </a:rPr>
              <a:t> a more relaxed </a:t>
            </a:r>
            <a:r>
              <a:rPr lang="nl-NL" dirty="0" err="1" smtClean="0">
                <a:solidFill>
                  <a:schemeClr val="bg1"/>
                </a:solidFill>
              </a:rPr>
              <a:t>day</a:t>
            </a:r>
            <a:r>
              <a:rPr lang="nl-NL" dirty="0" smtClean="0">
                <a:solidFill>
                  <a:schemeClr val="bg1"/>
                </a:solidFill>
              </a:rPr>
              <a:t>, </a:t>
            </a:r>
            <a:r>
              <a:rPr lang="nl-NL" dirty="0" err="1" smtClean="0">
                <a:solidFill>
                  <a:schemeClr val="bg1"/>
                </a:solidFill>
              </a:rPr>
              <a:t>since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our</a:t>
            </a:r>
            <a:r>
              <a:rPr lang="nl-NL" dirty="0" smtClean="0">
                <a:solidFill>
                  <a:schemeClr val="bg1"/>
                </a:solidFill>
              </a:rPr>
              <a:t> first </a:t>
            </a:r>
            <a:r>
              <a:rPr lang="nl-NL" dirty="0" err="1" smtClean="0">
                <a:solidFill>
                  <a:schemeClr val="bg1"/>
                </a:solidFill>
              </a:rPr>
              <a:t>day</a:t>
            </a:r>
            <a:r>
              <a:rPr lang="nl-NL" dirty="0" smtClean="0">
                <a:solidFill>
                  <a:schemeClr val="bg1"/>
                </a:solidFill>
              </a:rPr>
              <a:t> was </a:t>
            </a:r>
            <a:r>
              <a:rPr lang="nl-NL" dirty="0" err="1" smtClean="0">
                <a:solidFill>
                  <a:schemeClr val="bg1"/>
                </a:solidFill>
              </a:rPr>
              <a:t>kinda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rough</a:t>
            </a:r>
            <a:r>
              <a:rPr lang="nl-NL" dirty="0" smtClean="0">
                <a:solidFill>
                  <a:schemeClr val="bg1"/>
                </a:solidFill>
              </a:rPr>
              <a:t>. We are </a:t>
            </a:r>
            <a:r>
              <a:rPr lang="nl-NL" dirty="0" err="1" smtClean="0">
                <a:solidFill>
                  <a:schemeClr val="bg1"/>
                </a:solidFill>
              </a:rPr>
              <a:t>going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Spa.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mynorthwestlondon.co.uk/images/uploads/user48_bannant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2991"/>
            <a:ext cx="5091448" cy="33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umsnet.com/uploads/local/201211/large-1362-log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73" y="3042991"/>
            <a:ext cx="3025507" cy="33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87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Activity </a:t>
            </a:r>
            <a:r>
              <a:rPr lang="nl-NL" dirty="0" err="1" smtClean="0">
                <a:solidFill>
                  <a:schemeClr val="bg1"/>
                </a:solidFill>
              </a:rPr>
              <a:t>three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On </a:t>
            </a:r>
            <a:r>
              <a:rPr lang="nl-NL" dirty="0" err="1" smtClean="0">
                <a:solidFill>
                  <a:schemeClr val="bg1"/>
                </a:solidFill>
              </a:rPr>
              <a:t>day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three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we’re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going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historic</a:t>
            </a:r>
            <a:r>
              <a:rPr lang="nl-NL" dirty="0" smtClean="0">
                <a:solidFill>
                  <a:schemeClr val="bg1"/>
                </a:solidFill>
              </a:rPr>
              <a:t>, we are </a:t>
            </a:r>
            <a:r>
              <a:rPr lang="nl-NL" dirty="0" err="1" smtClean="0">
                <a:solidFill>
                  <a:schemeClr val="bg1"/>
                </a:solidFill>
              </a:rPr>
              <a:t>visiting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Edinburgh </a:t>
            </a:r>
            <a:r>
              <a:rPr lang="nl-NL" dirty="0" err="1" smtClean="0">
                <a:solidFill>
                  <a:schemeClr val="bg1"/>
                </a:solidFill>
              </a:rPr>
              <a:t>castle</a:t>
            </a:r>
            <a:r>
              <a:rPr lang="nl-NL" dirty="0" smtClean="0">
                <a:solidFill>
                  <a:schemeClr val="bg1"/>
                </a:solidFill>
              </a:rPr>
              <a:t>. </a:t>
            </a:r>
            <a:r>
              <a:rPr lang="nl-NL" dirty="0">
                <a:solidFill>
                  <a:schemeClr val="bg1"/>
                </a:solidFill>
              </a:rPr>
              <a:t>It’s a </a:t>
            </a:r>
            <a:r>
              <a:rPr lang="nl-NL" dirty="0" err="1">
                <a:solidFill>
                  <a:schemeClr val="bg1"/>
                </a:solidFill>
              </a:rPr>
              <a:t>historic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fortress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which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dominates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skyline of </a:t>
            </a:r>
            <a:r>
              <a:rPr lang="nl-NL" dirty="0" err="1">
                <a:solidFill>
                  <a:schemeClr val="bg1"/>
                </a:solidFill>
              </a:rPr>
              <a:t>the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city</a:t>
            </a:r>
            <a:r>
              <a:rPr lang="nl-NL" dirty="0">
                <a:solidFill>
                  <a:schemeClr val="bg1"/>
                </a:solidFill>
              </a:rPr>
              <a:t>. It’s </a:t>
            </a:r>
            <a:r>
              <a:rPr lang="nl-NL" dirty="0" err="1">
                <a:solidFill>
                  <a:schemeClr val="bg1"/>
                </a:solidFill>
              </a:rPr>
              <a:t>Scotland’s</a:t>
            </a:r>
            <a:r>
              <a:rPr lang="nl-NL" dirty="0">
                <a:solidFill>
                  <a:schemeClr val="bg1"/>
                </a:solidFill>
              </a:rPr>
              <a:t> most-</a:t>
            </a:r>
            <a:r>
              <a:rPr lang="nl-NL" dirty="0" err="1">
                <a:solidFill>
                  <a:schemeClr val="bg1"/>
                </a:solidFill>
              </a:rPr>
              <a:t>visited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paid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tourist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attraction</a:t>
            </a:r>
            <a:r>
              <a:rPr lang="nl-NL" dirty="0">
                <a:solidFill>
                  <a:schemeClr val="bg1"/>
                </a:solidFill>
              </a:rPr>
              <a:t>. The </a:t>
            </a:r>
            <a:r>
              <a:rPr lang="nl-NL" dirty="0" err="1">
                <a:solidFill>
                  <a:schemeClr val="bg1"/>
                </a:solidFill>
              </a:rPr>
              <a:t>castle</a:t>
            </a:r>
            <a:r>
              <a:rPr lang="nl-NL" dirty="0">
                <a:solidFill>
                  <a:schemeClr val="bg1"/>
                </a:solidFill>
              </a:rPr>
              <a:t> has </a:t>
            </a:r>
            <a:r>
              <a:rPr lang="nl-NL" dirty="0" err="1">
                <a:solidFill>
                  <a:schemeClr val="bg1"/>
                </a:solidFill>
              </a:rPr>
              <a:t>become</a:t>
            </a:r>
            <a:r>
              <a:rPr lang="nl-NL" dirty="0">
                <a:solidFill>
                  <a:schemeClr val="bg1"/>
                </a:solidFill>
              </a:rPr>
              <a:t> a </a:t>
            </a:r>
            <a:r>
              <a:rPr lang="nl-NL" dirty="0" err="1">
                <a:solidFill>
                  <a:schemeClr val="bg1"/>
                </a:solidFill>
              </a:rPr>
              <a:t>recognizable</a:t>
            </a:r>
            <a:r>
              <a:rPr lang="nl-NL" dirty="0">
                <a:solidFill>
                  <a:schemeClr val="bg1"/>
                </a:solidFill>
              </a:rPr>
              <a:t> </a:t>
            </a:r>
            <a:r>
              <a:rPr lang="nl-NL" dirty="0" err="1">
                <a:solidFill>
                  <a:schemeClr val="bg1"/>
                </a:solidFill>
              </a:rPr>
              <a:t>symbol</a:t>
            </a:r>
            <a:r>
              <a:rPr lang="nl-NL" dirty="0">
                <a:solidFill>
                  <a:schemeClr val="bg1"/>
                </a:solidFill>
              </a:rPr>
              <a:t>. </a:t>
            </a:r>
            <a:endParaRPr lang="nl-N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thehimalayantimes.com/wp-content/uploads/2015/08/edinburgh-cast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4397340" cy="29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dinburghcastle.gov.uk/imagegen.ashx?image=/media/95727/welcome-winter-sun.jpg&amp;constrai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71" y="3760631"/>
            <a:ext cx="5578455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61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Activity </a:t>
            </a:r>
            <a:r>
              <a:rPr lang="nl-NL" dirty="0" err="1" smtClean="0">
                <a:solidFill>
                  <a:schemeClr val="bg1"/>
                </a:solidFill>
              </a:rPr>
              <a:t>four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On </a:t>
            </a:r>
            <a:r>
              <a:rPr lang="nl-NL" dirty="0" err="1" smtClean="0">
                <a:solidFill>
                  <a:schemeClr val="bg1"/>
                </a:solidFill>
              </a:rPr>
              <a:t>Thursday</a:t>
            </a:r>
            <a:r>
              <a:rPr lang="nl-NL" dirty="0" smtClean="0">
                <a:solidFill>
                  <a:schemeClr val="bg1"/>
                </a:solidFill>
              </a:rPr>
              <a:t>, </a:t>
            </a:r>
            <a:r>
              <a:rPr lang="nl-NL" dirty="0" err="1" smtClean="0">
                <a:solidFill>
                  <a:schemeClr val="bg1"/>
                </a:solidFill>
              </a:rPr>
              <a:t>day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four</a:t>
            </a:r>
            <a:r>
              <a:rPr lang="nl-NL" dirty="0" smtClean="0">
                <a:solidFill>
                  <a:schemeClr val="bg1"/>
                </a:solidFill>
              </a:rPr>
              <a:t> we are </a:t>
            </a:r>
            <a:r>
              <a:rPr lang="nl-NL" dirty="0" err="1" smtClean="0">
                <a:solidFill>
                  <a:schemeClr val="bg1"/>
                </a:solidFill>
              </a:rPr>
              <a:t>going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zoo. </a:t>
            </a:r>
            <a:r>
              <a:rPr lang="nl-NL" dirty="0" err="1" smtClean="0">
                <a:solidFill>
                  <a:schemeClr val="bg1"/>
                </a:solidFill>
              </a:rPr>
              <a:t>We’re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strolling</a:t>
            </a:r>
            <a:r>
              <a:rPr lang="nl-NL" dirty="0" smtClean="0">
                <a:solidFill>
                  <a:schemeClr val="bg1"/>
                </a:solidFill>
              </a:rPr>
              <a:t> down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smtClean="0">
                <a:solidFill>
                  <a:schemeClr val="bg1"/>
                </a:solidFill>
              </a:rPr>
              <a:t>park </a:t>
            </a:r>
            <a:r>
              <a:rPr lang="nl-NL" dirty="0" err="1" smtClean="0">
                <a:solidFill>
                  <a:schemeClr val="bg1"/>
                </a:solidFill>
              </a:rPr>
              <a:t>for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whole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day</a:t>
            </a:r>
            <a:r>
              <a:rPr lang="nl-NL" dirty="0" smtClean="0">
                <a:solidFill>
                  <a:schemeClr val="bg1"/>
                </a:solidFill>
              </a:rPr>
              <a:t>.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scotclans.com/wp-content/uploads/2015/07/zoo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8" y="54488"/>
            <a:ext cx="1771137" cy="177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zss.files.wordpress.com/2013/07/sandzoo_completed_kp_12-07-13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7" y="2794442"/>
            <a:ext cx="5070210" cy="35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otclans.com/wp-content/uploads/2015/07/edinburgh_zoo_penguin_par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51" y="2794442"/>
            <a:ext cx="5414949" cy="35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7276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Activity five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>
                <a:solidFill>
                  <a:schemeClr val="bg1"/>
                </a:solidFill>
              </a:rPr>
              <a:t>On </a:t>
            </a:r>
            <a:r>
              <a:rPr lang="nl-NL" dirty="0" err="1" smtClean="0">
                <a:solidFill>
                  <a:schemeClr val="bg1"/>
                </a:solidFill>
              </a:rPr>
              <a:t>our</a:t>
            </a:r>
            <a:r>
              <a:rPr lang="nl-NL" dirty="0" smtClean="0">
                <a:solidFill>
                  <a:schemeClr val="bg1"/>
                </a:solidFill>
              </a:rPr>
              <a:t> last </a:t>
            </a:r>
            <a:r>
              <a:rPr lang="nl-NL" dirty="0" err="1" smtClean="0">
                <a:solidFill>
                  <a:schemeClr val="bg1"/>
                </a:solidFill>
              </a:rPr>
              <a:t>day</a:t>
            </a:r>
            <a:r>
              <a:rPr lang="nl-NL" dirty="0" smtClean="0">
                <a:solidFill>
                  <a:schemeClr val="bg1"/>
                </a:solidFill>
              </a:rPr>
              <a:t> in Edinburgh </a:t>
            </a:r>
            <a:r>
              <a:rPr lang="nl-NL" dirty="0" err="1" smtClean="0">
                <a:solidFill>
                  <a:schemeClr val="bg1"/>
                </a:solidFill>
              </a:rPr>
              <a:t>we’re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having</a:t>
            </a:r>
            <a:r>
              <a:rPr lang="nl-NL" dirty="0" smtClean="0">
                <a:solidFill>
                  <a:schemeClr val="bg1"/>
                </a:solidFill>
              </a:rPr>
              <a:t> a </a:t>
            </a:r>
            <a:r>
              <a:rPr lang="nl-NL" dirty="0" err="1" smtClean="0">
                <a:solidFill>
                  <a:schemeClr val="bg1"/>
                </a:solidFill>
              </a:rPr>
              <a:t>afternoon</a:t>
            </a:r>
            <a:r>
              <a:rPr lang="nl-NL" dirty="0" smtClean="0">
                <a:solidFill>
                  <a:schemeClr val="bg1"/>
                </a:solidFill>
              </a:rPr>
              <a:t> tea </a:t>
            </a:r>
            <a:r>
              <a:rPr lang="nl-NL" dirty="0" err="1" smtClean="0">
                <a:solidFill>
                  <a:schemeClr val="bg1"/>
                </a:solidFill>
              </a:rPr>
              <a:t>for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two</a:t>
            </a:r>
            <a:r>
              <a:rPr lang="nl-NL" dirty="0" smtClean="0">
                <a:solidFill>
                  <a:schemeClr val="bg1"/>
                </a:solidFill>
              </a:rPr>
              <a:t>, in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Kabin</a:t>
            </a:r>
            <a:r>
              <a:rPr lang="nl-NL" dirty="0" smtClean="0">
                <a:solidFill>
                  <a:schemeClr val="bg1"/>
                </a:solidFill>
              </a:rPr>
              <a:t>. We are </a:t>
            </a:r>
            <a:r>
              <a:rPr lang="nl-NL" dirty="0" err="1" smtClean="0">
                <a:solidFill>
                  <a:schemeClr val="bg1"/>
                </a:solidFill>
              </a:rPr>
              <a:t>leaving</a:t>
            </a:r>
            <a:r>
              <a:rPr lang="nl-NL" dirty="0" smtClean="0">
                <a:solidFill>
                  <a:schemeClr val="bg1"/>
                </a:solidFill>
              </a:rPr>
              <a:t> Edinburgh at 6:40 </a:t>
            </a:r>
            <a:r>
              <a:rPr lang="nl-NL" dirty="0" err="1" smtClean="0">
                <a:solidFill>
                  <a:schemeClr val="bg1"/>
                </a:solidFill>
              </a:rPr>
              <a:t>pm</a:t>
            </a:r>
            <a:r>
              <a:rPr lang="nl-NL" dirty="0" smtClean="0">
                <a:solidFill>
                  <a:schemeClr val="bg1"/>
                </a:solidFill>
              </a:rPr>
              <a:t>, but we first have </a:t>
            </a:r>
            <a:r>
              <a:rPr lang="nl-NL" dirty="0" err="1" smtClean="0">
                <a:solidFill>
                  <a:schemeClr val="bg1"/>
                </a:solidFill>
              </a:rPr>
              <a:t>to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bring</a:t>
            </a:r>
            <a:r>
              <a:rPr lang="nl-NL" dirty="0" smtClean="0">
                <a:solidFill>
                  <a:schemeClr val="bg1"/>
                </a:solidFill>
              </a:rPr>
              <a:t> back </a:t>
            </a:r>
            <a:r>
              <a:rPr lang="nl-NL" dirty="0" err="1" smtClean="0">
                <a:solidFill>
                  <a:schemeClr val="bg1"/>
                </a:solidFill>
              </a:rPr>
              <a:t>our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rental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car</a:t>
            </a:r>
            <a:r>
              <a:rPr lang="nl-NL" dirty="0" smtClean="0">
                <a:solidFill>
                  <a:schemeClr val="bg1"/>
                </a:solidFill>
              </a:rPr>
              <a:t> (4pm) We </a:t>
            </a:r>
            <a:r>
              <a:rPr lang="nl-NL" dirty="0" err="1" smtClean="0">
                <a:solidFill>
                  <a:schemeClr val="bg1"/>
                </a:solidFill>
              </a:rPr>
              <a:t>arrive</a:t>
            </a:r>
            <a:r>
              <a:rPr lang="nl-NL" dirty="0" smtClean="0">
                <a:solidFill>
                  <a:schemeClr val="bg1"/>
                </a:solidFill>
              </a:rPr>
              <a:t> back in </a:t>
            </a:r>
            <a:r>
              <a:rPr lang="nl-NL" dirty="0" err="1" smtClean="0">
                <a:solidFill>
                  <a:schemeClr val="bg1"/>
                </a:solidFill>
              </a:rPr>
              <a:t>the</a:t>
            </a:r>
            <a:r>
              <a:rPr lang="nl-NL" dirty="0" smtClean="0">
                <a:solidFill>
                  <a:schemeClr val="bg1"/>
                </a:solidFill>
              </a:rPr>
              <a:t> Netherlands at 9:15 </a:t>
            </a:r>
            <a:r>
              <a:rPr lang="nl-NL" dirty="0" err="1" smtClean="0">
                <a:solidFill>
                  <a:schemeClr val="bg1"/>
                </a:solidFill>
              </a:rPr>
              <a:t>pm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 descr="https://images.bowntycdn.net/images/deals/small/31090587/wowcher-restaurants-edinburgh-sparkling-afternoon-edinburg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06" y="3322749"/>
            <a:ext cx="5931794" cy="324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29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236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7000" dirty="0" smtClean="0">
                <a:solidFill>
                  <a:schemeClr val="bg1"/>
                </a:solidFill>
              </a:rPr>
              <a:t>The end.</a:t>
            </a:r>
            <a:endParaRPr lang="nl-NL" sz="7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6449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235</Words>
  <Application>Microsoft Office PowerPoint</Application>
  <PresentationFormat>Breedbeeld</PresentationFormat>
  <Paragraphs>15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Edinburgh, Scotland</vt:lpstr>
      <vt:lpstr>Our stay</vt:lpstr>
      <vt:lpstr>Activity one</vt:lpstr>
      <vt:lpstr>Activity two</vt:lpstr>
      <vt:lpstr>Activity three</vt:lpstr>
      <vt:lpstr>Activity four</vt:lpstr>
      <vt:lpstr>Activity five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Edinburgh, Scotland</dc:title>
  <dc:creator>Britt Heusinkveld</dc:creator>
  <cp:lastModifiedBy>Britt Heusinkveld</cp:lastModifiedBy>
  <cp:revision>11</cp:revision>
  <dcterms:created xsi:type="dcterms:W3CDTF">2016-06-24T07:35:02Z</dcterms:created>
  <dcterms:modified xsi:type="dcterms:W3CDTF">2016-06-30T11:59:27Z</dcterms:modified>
</cp:coreProperties>
</file>